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3" r:id="rId2"/>
    <p:sldMasterId id="2147483690" r:id="rId3"/>
    <p:sldMasterId id="2147483694" r:id="rId4"/>
    <p:sldMasterId id="2147483696" r:id="rId5"/>
    <p:sldMasterId id="2147483699" r:id="rId6"/>
    <p:sldMasterId id="2147483701" r:id="rId7"/>
    <p:sldMasterId id="2147483705" r:id="rId8"/>
    <p:sldMasterId id="2147483710" r:id="rId9"/>
  </p:sldMasterIdLst>
  <p:sldIdLst>
    <p:sldId id="276" r:id="rId10"/>
    <p:sldId id="277" r:id="rId11"/>
    <p:sldId id="278" r:id="rId12"/>
    <p:sldId id="279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40D23F-9BC0-48D2-9669-4E8024CE5CCA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35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2"/>
            <a:ext cx="11588749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0092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709352"/>
            <a:ext cx="5619407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709352"/>
            <a:ext cx="56926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21183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67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65764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55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39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5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04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90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6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8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951482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5151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56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9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12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65101" y="3534870"/>
            <a:ext cx="5104155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512685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1158874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750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1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12192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79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3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7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9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7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win.com/register/129709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y.alteryx.com/licensi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mongodb.com/try/download/compas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bleau.com/community/academic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sc.stevens.edu/hanlon-lab-calendar/" TargetMode="External"/><Relationship Id="rId2" Type="http://schemas.openxmlformats.org/officeDocument/2006/relationships/hyperlink" Target="https://sit.teamdynamix.com/TDClient/1865/Portal/KB/ArticleDet?ID=61146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architecture/chrome-desktop-remote-windows-compute-engine" TargetMode="External"/><Relationship Id="rId2" Type="http://schemas.openxmlformats.org/officeDocument/2006/relationships/hyperlink" Target="https://www.youtube.com/watch?v=p5wl1s5gKY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42841-3C75-4B33-BA5C-F53C4D4E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01" y="4381377"/>
            <a:ext cx="6678581" cy="1256167"/>
          </a:xfrm>
        </p:spPr>
        <p:txBody>
          <a:bodyPr/>
          <a:lstStyle/>
          <a:p>
            <a:r>
              <a:rPr lang="en-US" sz="2400" dirty="0"/>
              <a:t>MIS 634</a:t>
            </a:r>
          </a:p>
          <a:p>
            <a:r>
              <a:rPr lang="en-US" sz="2400" dirty="0"/>
              <a:t>Business Intelligence &amp; Data Integration - LAB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B614E-8C18-492E-97F6-4F78BBFE3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/>
              <a:t>Installation </a:t>
            </a:r>
          </a:p>
        </p:txBody>
      </p:sp>
    </p:spTree>
    <p:extLst>
      <p:ext uri="{BB962C8B-B14F-4D97-AF65-F5344CB8AC3E}">
        <p14:creationId xmlns:p14="http://schemas.microsoft.com/office/powerpoint/2010/main" val="266920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7B1F-7240-4279-AF7C-0807845F4E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FA671-DE72-4461-8F2F-C18971F8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Erwin data Modeler Installation Process:</a:t>
            </a:r>
            <a:br>
              <a:rPr lang="en-US" dirty="0">
                <a:solidFill>
                  <a:srgbClr val="C00000"/>
                </a:solidFill>
                <a:cs typeface="Calibri Light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0985-614F-4768-95D2-4A22A8BCC025}"/>
              </a:ext>
            </a:extLst>
          </p:cNvPr>
          <p:cNvSpPr txBox="1"/>
          <p:nvPr/>
        </p:nvSpPr>
        <p:spPr>
          <a:xfrm>
            <a:off x="491386" y="954217"/>
            <a:ext cx="10472788" cy="521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defRPr>
            </a:lvl1pPr>
          </a:lstStyle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Apply for an academic license using your email address</a:t>
            </a:r>
            <a:r>
              <a:rPr lang="zh-CN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2"/>
              </a:rPr>
              <a:t>https://www.erwin.com/register/129709/</a:t>
            </a: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Follow the instructions sent to your email to open a ticket for a license key. </a:t>
            </a:r>
            <a:b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(This step takes a day. The key is going to work for a year.)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Download “</a:t>
            </a:r>
            <a:r>
              <a:rPr lang="en-US" sz="2000" b="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erwin</a:t>
            </a: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Data Modeler 2020 R2”. This software only works on windows. If your machine has any other operating system, you need to create a Windows virtual machine to be able to install the software.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Click to open the downloaded file and follow the steps in the setup wizard.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Enter the License key from your email when prompted. 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Restart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66136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7B1F-7240-4279-AF7C-0807845F4E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FA671-DE72-4461-8F2F-C18971F8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Alteryx Designer Installation Process:</a:t>
            </a:r>
            <a:br>
              <a:rPr lang="en-US" dirty="0">
                <a:solidFill>
                  <a:srgbClr val="C00000"/>
                </a:solidFill>
                <a:cs typeface="Calibri Light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0985-614F-4768-95D2-4A22A8BCC025}"/>
              </a:ext>
            </a:extLst>
          </p:cNvPr>
          <p:cNvSpPr txBox="1"/>
          <p:nvPr/>
        </p:nvSpPr>
        <p:spPr>
          <a:xfrm>
            <a:off x="491386" y="954217"/>
            <a:ext cx="10472788" cy="547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defRPr>
            </a:lvl1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Apply for a student license in their website</a:t>
            </a:r>
            <a:r>
              <a:rPr lang="zh-CN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b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https://www.alteryx.com/designer-trial/free-trial-alteryx#New%20Users</a:t>
            </a:r>
          </a:p>
          <a:p>
            <a:pPr marL="342900" indent="-342900">
              <a:buAutoNum type="arabicPeriod" startAt="2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After receive the license, click the link enclosed in the email to create your account:</a:t>
            </a:r>
            <a:b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2"/>
              </a:rPr>
              <a:t>https://my.alteryx.com/licensing</a:t>
            </a: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 Product Download panel click on “Alteryx Designer”.</a:t>
            </a:r>
          </a:p>
          <a:p>
            <a:pPr marL="342900" indent="-342900">
              <a:buAutoNum type="arabicPeriod" startAt="2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2000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3. D</a:t>
            </a:r>
            <a:r>
              <a:rPr lang="en-US" sz="20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ownload .exe file and install it.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1E9D16-9C3D-36FF-25C1-E13F4B2FC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72"/>
          <a:stretch/>
        </p:blipFill>
        <p:spPr bwMode="auto">
          <a:xfrm>
            <a:off x="955100" y="2345263"/>
            <a:ext cx="5779065" cy="2489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D681BC0-CDB5-2DFE-66C3-70FB3CC58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39" b="15195"/>
          <a:stretch/>
        </p:blipFill>
        <p:spPr bwMode="auto">
          <a:xfrm>
            <a:off x="8177895" y="2081104"/>
            <a:ext cx="4761584" cy="283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74603-2A73-E53E-0D41-CFF28C045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324" y="4259812"/>
            <a:ext cx="6362726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7B1F-7240-4279-AF7C-0807845F4E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FA671-DE72-4461-8F2F-C18971F8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MongoDB Installation Process:</a:t>
            </a:r>
            <a:br>
              <a:rPr lang="en-US" dirty="0">
                <a:solidFill>
                  <a:srgbClr val="C00000"/>
                </a:solidFill>
                <a:cs typeface="Calibri Light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0985-614F-4768-95D2-4A22A8BCC025}"/>
              </a:ext>
            </a:extLst>
          </p:cNvPr>
          <p:cNvSpPr txBox="1"/>
          <p:nvPr/>
        </p:nvSpPr>
        <p:spPr>
          <a:xfrm>
            <a:off x="491386" y="954217"/>
            <a:ext cx="10472788" cy="356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defRPr>
            </a:lvl1pPr>
          </a:lstStyle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Download Community Server on-premises (https://www.mongodb.com/try/download/community). 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Follow the installation Wizard steps. Choose</a:t>
            </a:r>
            <a:r>
              <a:rPr lang="zh-CN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r>
              <a:rPr lang="zh-CN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to install as a service when prompted.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Download MongoDB compass: </a:t>
            </a:r>
            <a:r>
              <a:rPr lang="en-US" sz="1800" b="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2"/>
              </a:rPr>
              <a:t>https://www.mongodb.com/try/download/compass</a:t>
            </a:r>
            <a:endParaRPr lang="en-US" sz="1800" b="0" dirty="0"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C59984-15D9-C3D3-140C-0F572D19F8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r="11766" b="39675"/>
          <a:stretch/>
        </p:blipFill>
        <p:spPr bwMode="auto">
          <a:xfrm>
            <a:off x="2514238" y="1448884"/>
            <a:ext cx="4569366" cy="19801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0E43E-3BC4-B921-BF3B-E73243D36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10" b="13672"/>
          <a:stretch/>
        </p:blipFill>
        <p:spPr>
          <a:xfrm>
            <a:off x="2376416" y="4641009"/>
            <a:ext cx="7113917" cy="20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E7B1F-7240-4279-AF7C-0807845F4E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FA671-DE72-4461-8F2F-C18971F8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Tableau Installation Process:</a:t>
            </a:r>
            <a:br>
              <a:rPr lang="en-US" dirty="0">
                <a:solidFill>
                  <a:srgbClr val="C00000"/>
                </a:solidFill>
                <a:cs typeface="Calibri Light"/>
              </a:rPr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0985-614F-4768-95D2-4A22A8BCC025}"/>
              </a:ext>
            </a:extLst>
          </p:cNvPr>
          <p:cNvSpPr txBox="1"/>
          <p:nvPr/>
        </p:nvSpPr>
        <p:spPr>
          <a:xfrm>
            <a:off x="458286" y="1504512"/>
            <a:ext cx="10472788" cy="273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defRPr>
            </a:lvl1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Apply student license in Tableau website: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hlinkClick r:id="rId2"/>
              </a:rPr>
              <a:t>https://www.tableau.com/community/academic</a:t>
            </a: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You will receive an email with instruction and the </a:t>
            </a:r>
            <a:r>
              <a:rPr lang="en-US" sz="1800" b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license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Download the “Tableau Desktop”  via the link in the email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Follow the instruction and install it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4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EFD17-C37E-8335-97E4-1DD93E81C3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6B662-1447-907C-E030-4A52D0C5D6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1625" y="516300"/>
            <a:ext cx="11588749" cy="6066552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Installing Windows 10 on MacOS: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those students who have a Mac device, you need to install Windows 10 on your machine to install Erwin</a:t>
            </a: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Altery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Stevens provides Windows 10 Education edition free of charge for you. You can follow the instructions in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https://sit.teamdynamix.com/TDClient/1865/Portal/KB/ArticleDet?ID=61146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to get your copy of Windows 10 and set it up using Boot Camp. 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Hanlon Lab Computer: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Available Machine: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HFSL-HANLON-08.fsc.stevens.edu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HFSL-HANLON-09.fsc.stevens.edu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HFSL-HANLON-11.fsc.stevens.edu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HFSL-HANLON-12.fsc.stevens.edu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HFSL-HANLON-13.fsc.stevens.edu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HFSL-HANLON-14.fsc.stevens.edu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HFSL-HANLON-15.fsc.stevens.edu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HFSL-HANLON-16.fsc.stevens.edu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HFSL-HANLON-17.fsc.stevens.edu</a:t>
            </a:r>
            <a:endParaRPr lang="en-US" sz="1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Calendar: </a:t>
            </a:r>
            <a:b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https://fsc.stevens.edu/hanlon-lab-calendar/</a:t>
            </a:r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8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9A799-F2C6-6592-ACE7-AF7B15A38B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04AAFB-0281-40F3-6959-DF944037BC62}"/>
              </a:ext>
            </a:extLst>
          </p:cNvPr>
          <p:cNvSpPr txBox="1">
            <a:spLocks/>
          </p:cNvSpPr>
          <p:nvPr/>
        </p:nvSpPr>
        <p:spPr>
          <a:xfrm>
            <a:off x="301625" y="450099"/>
            <a:ext cx="11588749" cy="606655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Rent a Windows Virtual Machine on Google Cloud Platform (GCP):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300 dollars as gift for each new account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Create Windows VM in Google Cloud under 5 minutes:</a:t>
            </a:r>
            <a:b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https://www.youtube.com/watch?v=p5wl1s5gKY0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 Chrome in Windows VM:</a:t>
            </a:r>
            <a:b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https://cloud.google.com/architecture/chrome-desktop-remote-windows-compute-engine</a:t>
            </a:r>
            <a:endParaRPr 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4690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Stevens-PowerPoint-TPL-2021-10-STD</Template>
  <TotalTime>11252</TotalTime>
  <Words>572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Erwin data Modeler Installation Process: </vt:lpstr>
      <vt:lpstr>Alteryx Designer Installation Process: </vt:lpstr>
      <vt:lpstr>MongoDB Installation Process: </vt:lpstr>
      <vt:lpstr>Tableau Installation Process: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Jujun</dc:creator>
  <cp:lastModifiedBy>Jujun Huang</cp:lastModifiedBy>
  <cp:revision>470</cp:revision>
  <dcterms:created xsi:type="dcterms:W3CDTF">2021-02-10T01:49:36Z</dcterms:created>
  <dcterms:modified xsi:type="dcterms:W3CDTF">2022-09-09T01:44:23Z</dcterms:modified>
</cp:coreProperties>
</file>